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9/9/2011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941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9/9/2011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9653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9/9/2011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476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9/9/2011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956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9/9/2011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659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9/9/2011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668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9/9/2011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289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9/9/2011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930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9/9/2011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566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9/9/2011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123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667C3-1006-4CDF-8250-E746C37A58F4}" type="datetimeFigureOut">
              <a:rPr lang="en-US" smtClean="0"/>
              <a:t>9/9/2011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631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9000">
              <a:srgbClr val="C00000"/>
            </a:gs>
            <a:gs pos="51000">
              <a:srgbClr val="002060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667C3-1006-4CDF-8250-E746C37A58F4}" type="datetimeFigureOut">
              <a:rPr lang="en-US" smtClean="0"/>
              <a:t>9/9/2011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0433B-C8B1-4135-8BE1-59BAD4023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87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304800"/>
            <a:ext cx="7315200" cy="1015663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Britannic Bold" pitchFamily="34" charset="0"/>
              </a:rPr>
              <a:t>Jeu des préférences</a:t>
            </a:r>
            <a:endParaRPr lang="fr-FR" sz="6000" dirty="0">
              <a:latin typeface="Britannic 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905000"/>
            <a:ext cx="8610599" cy="4401205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FF0000"/>
                </a:solidFill>
                <a:latin typeface="Britannic Bold" pitchFamily="34" charset="0"/>
              </a:rPr>
              <a:t>La salle est divisée en deux</a:t>
            </a:r>
          </a:p>
          <a:p>
            <a:pPr algn="ctr"/>
            <a:r>
              <a:rPr lang="fr-FR" sz="4000" dirty="0" smtClean="0">
                <a:solidFill>
                  <a:srgbClr val="FFC000"/>
                </a:solidFill>
                <a:latin typeface="Britannic Bold" pitchFamily="34" charset="0"/>
              </a:rPr>
              <a:t>Vous aller regarder 2 phrases en français</a:t>
            </a:r>
          </a:p>
          <a:p>
            <a:pPr algn="ctr"/>
            <a:r>
              <a:rPr lang="fr-FR" sz="4000" dirty="0" smtClean="0">
                <a:solidFill>
                  <a:srgbClr val="7030A0"/>
                </a:solidFill>
                <a:latin typeface="Britannic Bold" pitchFamily="34" charset="0"/>
              </a:rPr>
              <a:t>Lisez les deux phrases et choisissez un coté – la gauche ou la droite</a:t>
            </a:r>
          </a:p>
          <a:p>
            <a:pPr algn="ctr"/>
            <a:r>
              <a:rPr lang="fr-FR" sz="4000" dirty="0" smtClean="0">
                <a:latin typeface="Britannic Bold" pitchFamily="34" charset="0"/>
              </a:rPr>
              <a:t>Si vous n’avez pas de préférence, mettez-vous sur la ligne</a:t>
            </a:r>
            <a:endParaRPr lang="fr-FR" sz="4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077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pommes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bananes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2" t="22594" r="6439" b="19187"/>
          <a:stretch/>
        </p:blipFill>
        <p:spPr bwMode="auto">
          <a:xfrm>
            <a:off x="368165" y="3352801"/>
            <a:ext cx="378487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7" y="2900363"/>
            <a:ext cx="3590925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61535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Lady Gaga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Kanye West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" y="3276600"/>
            <a:ext cx="38100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350" y="327660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0858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français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anglais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39" y="3352800"/>
            <a:ext cx="3299322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150" y="3224212"/>
            <a:ext cx="32639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500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J’aime l’école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597223"/>
            <a:ext cx="3733800" cy="132343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Je n’aime pas l’école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09" y="3276600"/>
            <a:ext cx="3580026" cy="267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226" y="3276599"/>
            <a:ext cx="3580026" cy="267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212" y="5181600"/>
            <a:ext cx="184404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081756"/>
            <a:ext cx="2057399" cy="1776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5167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La plage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La montagne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124200"/>
            <a:ext cx="41656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661" y="3121742"/>
            <a:ext cx="4168877" cy="3126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14400" y="304800"/>
            <a:ext cx="7315200" cy="1015663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Britannic Bold" pitchFamily="34" charset="0"/>
              </a:rPr>
              <a:t>Je préfère…</a:t>
            </a:r>
            <a:endParaRPr lang="fr-FR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253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Les chiens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Les chats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320040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710" y="3200400"/>
            <a:ext cx="385878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14400" y="304800"/>
            <a:ext cx="7315200" cy="1015663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Britannic Bold" pitchFamily="34" charset="0"/>
              </a:rPr>
              <a:t>Je préfère…</a:t>
            </a:r>
            <a:endParaRPr lang="fr-FR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57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2135" y="1597223"/>
            <a:ext cx="3733800" cy="132343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Les matières grasses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19368" y="1597223"/>
            <a:ext cx="3733800" cy="132343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Les fruits et les légumes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035" y="4495800"/>
            <a:ext cx="2054400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3109461"/>
            <a:ext cx="28575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25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4389">
            <a:off x="186071" y="4151957"/>
            <a:ext cx="1917689" cy="2471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46" b="4555"/>
          <a:stretch/>
        </p:blipFill>
        <p:spPr bwMode="auto">
          <a:xfrm>
            <a:off x="5538480" y="3109461"/>
            <a:ext cx="2695575" cy="3424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304800"/>
            <a:ext cx="7315200" cy="1015663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Britannic Bold" pitchFamily="34" charset="0"/>
              </a:rPr>
              <a:t>Je préfère…</a:t>
            </a:r>
            <a:endParaRPr lang="fr-FR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04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Le chocolat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La vanille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41" y="3429000"/>
            <a:ext cx="3845117" cy="267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284" y="3429000"/>
            <a:ext cx="3501632" cy="267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14400" y="304800"/>
            <a:ext cx="7315200" cy="1015663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Britannic Bold" pitchFamily="34" charset="0"/>
              </a:rPr>
              <a:t>Je préfère…</a:t>
            </a:r>
            <a:endParaRPr lang="fr-FR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716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écouter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lire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2914650"/>
            <a:ext cx="3048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011" y="2914650"/>
            <a:ext cx="3078178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14400" y="304800"/>
            <a:ext cx="7315200" cy="1015663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Britannic Bold" pitchFamily="34" charset="0"/>
              </a:rPr>
              <a:t>Je préfère…</a:t>
            </a:r>
            <a:endParaRPr lang="fr-FR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213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762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sortir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9535" y="1317329"/>
            <a:ext cx="3733800" cy="132343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Rester a la maison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560" y="3124200"/>
            <a:ext cx="333375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095750"/>
            <a:ext cx="3333750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68" t="23919" r="15780" b="12688"/>
          <a:stretch/>
        </p:blipFill>
        <p:spPr bwMode="auto">
          <a:xfrm>
            <a:off x="1347634" y="1753829"/>
            <a:ext cx="3132276" cy="1978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352800"/>
            <a:ext cx="2209800" cy="2202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7573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été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hiver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2" y="3048000"/>
            <a:ext cx="3876675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944" y="3079954"/>
            <a:ext cx="3890312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1151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3700" y="1289447"/>
            <a:ext cx="3733800" cy="1323439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Football américain</a:t>
            </a:r>
            <a:endParaRPr lang="fr-FR" sz="4000" dirty="0"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905000"/>
            <a:ext cx="37338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Britannic Bold" pitchFamily="34" charset="0"/>
              </a:rPr>
              <a:t>baseball</a:t>
            </a:r>
            <a:endParaRPr lang="fr-FR" sz="4000" dirty="0">
              <a:latin typeface="Britannic Bold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" y="2895600"/>
            <a:ext cx="3740150" cy="374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391" y="2979737"/>
            <a:ext cx="4053417" cy="304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4241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102</Words>
  <Application>Microsoft Office PowerPoint</Application>
  <PresentationFormat>On-screen Show (4:3)</PresentationFormat>
  <Paragraphs>34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</cp:lastModifiedBy>
  <cp:revision>8</cp:revision>
  <dcterms:created xsi:type="dcterms:W3CDTF">2011-08-24T20:43:35Z</dcterms:created>
  <dcterms:modified xsi:type="dcterms:W3CDTF">2011-09-09T18:24:25Z</dcterms:modified>
</cp:coreProperties>
</file>